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59" r:id="rId6"/>
    <p:sldId id="276" r:id="rId7"/>
    <p:sldId id="277" r:id="rId8"/>
    <p:sldId id="280" r:id="rId9"/>
    <p:sldId id="281" r:id="rId10"/>
    <p:sldId id="278" r:id="rId11"/>
    <p:sldId id="279" r:id="rId12"/>
    <p:sldId id="261" r:id="rId13"/>
    <p:sldId id="260" r:id="rId14"/>
    <p:sldId id="273" r:id="rId15"/>
    <p:sldId id="262" r:id="rId16"/>
    <p:sldId id="264" r:id="rId17"/>
    <p:sldId id="265" r:id="rId18"/>
    <p:sldId id="266" r:id="rId19"/>
    <p:sldId id="267" r:id="rId20"/>
    <p:sldId id="269" r:id="rId21"/>
    <p:sldId id="271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>
        <p:scale>
          <a:sx n="60" d="100"/>
          <a:sy n="60" d="100"/>
        </p:scale>
        <p:origin x="-1656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МБДОУ «Детский сад №22 комбинированного вида» Авиастроительного района г.Казани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Основная образовательная программа дошкольного образования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МБДОУ «Детский сад № 22» </a:t>
            </a:r>
            <a:br>
              <a:rPr lang="ru-RU" sz="2000" b="1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Основная образовательная программа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Приоритетное направление работы МБДОУ № 22.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Основные задачи исследований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привлечь детей и взрослых к активным действиям по охране окружающей среды.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Расширять и углублять знания и представления ребенка об окружающем мире.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Развивать познавательные умения через экспериментальную деятельность.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Учить накапливать опыт  гуманного отношения к растениям и живым существам.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Воспитывать бережное отношение к природе.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МБДОУ «Детский сад № 22» </a:t>
            </a:r>
            <a:br>
              <a:rPr lang="ru-RU" sz="2000" b="1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Основная образовательная программа</a:t>
            </a:r>
            <a:endParaRPr lang="ru-RU" sz="2000" b="1" dirty="0"/>
          </a:p>
        </p:txBody>
      </p:sp>
      <p:pic>
        <p:nvPicPr>
          <p:cNvPr id="4" name="Содержимое 3" descr="DSC_07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19829" y="1600200"/>
            <a:ext cx="8104341" cy="452596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Вторая жизнь мусора</a:t>
            </a:r>
            <a:endParaRPr lang="ru-RU" dirty="0"/>
          </a:p>
        </p:txBody>
      </p:sp>
      <p:pic>
        <p:nvPicPr>
          <p:cNvPr id="4" name="Содержимое 3" descr="DSC_07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68476" y="1600200"/>
            <a:ext cx="6807048" cy="4525963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Ёлочка-живи!</a:t>
            </a:r>
            <a:endParaRPr lang="ru-RU" dirty="0"/>
          </a:p>
        </p:txBody>
      </p:sp>
      <p:pic>
        <p:nvPicPr>
          <p:cNvPr id="4" name="Содержимое 3" descr="DSC_06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428736"/>
            <a:ext cx="7572428" cy="4786346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акции</a:t>
            </a:r>
            <a:endParaRPr lang="ru-RU" dirty="0"/>
          </a:p>
        </p:txBody>
      </p:sp>
      <p:pic>
        <p:nvPicPr>
          <p:cNvPr id="5" name="Содержимое 4" descr="DSC_027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714488"/>
            <a:ext cx="4038600" cy="2685239"/>
          </a:xfrm>
        </p:spPr>
      </p:pic>
      <p:pic>
        <p:nvPicPr>
          <p:cNvPr id="6" name="Содержимое 5" descr="DSC_070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3214686"/>
            <a:ext cx="4038600" cy="2685239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по проектам</a:t>
            </a:r>
            <a:endParaRPr lang="ru-RU" dirty="0"/>
          </a:p>
        </p:txBody>
      </p:sp>
      <p:pic>
        <p:nvPicPr>
          <p:cNvPr id="4" name="Содержимое 3" descr="DSC_038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3786190"/>
            <a:ext cx="4253486" cy="2828115"/>
          </a:xfrm>
        </p:spPr>
      </p:pic>
      <p:pic>
        <p:nvPicPr>
          <p:cNvPr id="7" name="Содержимое 6" descr="DSC_043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428736"/>
            <a:ext cx="4110038" cy="273273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Преемственность со школой № 147</a:t>
            </a:r>
            <a:endParaRPr lang="ru-RU" dirty="0"/>
          </a:p>
        </p:txBody>
      </p:sp>
      <p:pic>
        <p:nvPicPr>
          <p:cNvPr id="4" name="Содержимое 3" descr="DSC_059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600200"/>
            <a:ext cx="7715304" cy="4900634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Сотрудничество библиотеки и детского сада</a:t>
            </a:r>
            <a:endParaRPr lang="ru-RU" dirty="0"/>
          </a:p>
        </p:txBody>
      </p:sp>
      <p:pic>
        <p:nvPicPr>
          <p:cNvPr id="4" name="Содержимое 3" descr="DSC_15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68476" y="1600200"/>
            <a:ext cx="6807048" cy="452596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Широкая </a:t>
            </a:r>
            <a:r>
              <a:rPr lang="ru-RU" dirty="0" err="1" smtClean="0"/>
              <a:t>Масленница</a:t>
            </a:r>
            <a:endParaRPr lang="ru-RU" dirty="0"/>
          </a:p>
        </p:txBody>
      </p:sp>
      <p:pic>
        <p:nvPicPr>
          <p:cNvPr id="6" name="Содержимое 5" descr="DSC_02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68476" y="1600200"/>
            <a:ext cx="7332614" cy="487540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Сотрудничество </a:t>
            </a:r>
            <a:endParaRPr lang="ru-RU" dirty="0"/>
          </a:p>
        </p:txBody>
      </p:sp>
      <p:pic>
        <p:nvPicPr>
          <p:cNvPr id="4" name="Содержимое 3" descr="DSC_05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68476" y="1600200"/>
            <a:ext cx="6807048" cy="45259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Сведения о детском саде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«Росинка» работает с 26 декабря 2014 года.  </a:t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Приоритетное направление – экология. </a:t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DSC_02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43050"/>
            <a:ext cx="8143932" cy="471490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Бережное отношение к природе</a:t>
            </a:r>
            <a:endParaRPr lang="ru-RU" dirty="0"/>
          </a:p>
        </p:txBody>
      </p:sp>
      <p:pic>
        <p:nvPicPr>
          <p:cNvPr id="5" name="Содержимое 4" descr="DSC_05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3786190"/>
            <a:ext cx="4038600" cy="2685239"/>
          </a:xfrm>
        </p:spPr>
      </p:pic>
      <p:pic>
        <p:nvPicPr>
          <p:cNvPr id="6" name="Содержимое 5" descr="DSC_050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1714488"/>
            <a:ext cx="4038600" cy="2685239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мы сажаем, сажая леса…</a:t>
            </a:r>
            <a:endParaRPr lang="ru-RU" dirty="0"/>
          </a:p>
        </p:txBody>
      </p:sp>
      <p:pic>
        <p:nvPicPr>
          <p:cNvPr id="4" name="Содержимое 3" descr="DSC_05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20562"/>
            <a:ext cx="4038600" cy="2685239"/>
          </a:xfrm>
        </p:spPr>
      </p:pic>
      <p:pic>
        <p:nvPicPr>
          <p:cNvPr id="7" name="Содержимое 6" descr="DSC_051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520562"/>
            <a:ext cx="4038600" cy="2685239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Кодекс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i="1" dirty="0"/>
              <a:t>Давайте вместе Землю украшать 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 algn="ctr">
              <a:buNone/>
            </a:pPr>
            <a:r>
              <a:rPr lang="ru-RU" b="1" dirty="0" smtClean="0"/>
              <a:t>Давайте </a:t>
            </a:r>
            <a:r>
              <a:rPr lang="ru-RU" b="1" dirty="0"/>
              <a:t>вместе Землю украшать,</a:t>
            </a:r>
            <a:br>
              <a:rPr lang="ru-RU" b="1" dirty="0"/>
            </a:br>
            <a:r>
              <a:rPr lang="ru-RU" b="1" dirty="0"/>
              <a:t>Сажать сады, цветы сажать повсюду.</a:t>
            </a:r>
            <a:br>
              <a:rPr lang="ru-RU" b="1" dirty="0"/>
            </a:br>
            <a:r>
              <a:rPr lang="ru-RU" b="1" dirty="0"/>
              <a:t>Давайте вместе Землю уважать</a:t>
            </a:r>
            <a:br>
              <a:rPr lang="ru-RU" b="1" dirty="0"/>
            </a:br>
            <a:r>
              <a:rPr lang="ru-RU" b="1" dirty="0"/>
              <a:t>И относиться с нежностью, как к чуду!</a:t>
            </a:r>
            <a:endParaRPr lang="ru-RU" dirty="0"/>
          </a:p>
          <a:p>
            <a:pPr marL="0" indent="0" algn="ctr">
              <a:buNone/>
            </a:pP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Мы забываем, что она у нас одна –</a:t>
            </a:r>
            <a:br>
              <a:rPr lang="ru-RU" b="1" dirty="0"/>
            </a:br>
            <a:r>
              <a:rPr lang="ru-RU" b="1" dirty="0"/>
              <a:t>Неповторимая, ранимая, живая.</a:t>
            </a:r>
            <a:br>
              <a:rPr lang="ru-RU" b="1" dirty="0"/>
            </a:br>
            <a:r>
              <a:rPr lang="ru-RU" b="1" dirty="0"/>
              <a:t>Прекрасная: хоть лето, хоть зима…</a:t>
            </a:r>
            <a:br>
              <a:rPr lang="ru-RU" b="1" dirty="0"/>
            </a:br>
            <a:r>
              <a:rPr lang="ru-RU" b="1" dirty="0"/>
              <a:t>Она у нас одна, одна такая!</a:t>
            </a:r>
            <a:endParaRPr lang="ru-RU" dirty="0"/>
          </a:p>
          <a:p>
            <a:pPr marL="0" indent="0" algn="ctr">
              <a:buNone/>
            </a:pPr>
            <a:r>
              <a:rPr lang="ru-RU" b="1" i="1" dirty="0"/>
              <a:t>(Е. </a:t>
            </a:r>
            <a:r>
              <a:rPr lang="ru-RU" b="1" i="1" dirty="0" smtClean="0"/>
              <a:t>Смирнова)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597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МБДОУ «Детский сад №22 комбинированного вида» Авиастроительного района г.Казани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Georgia" pitchFamily="18" charset="0"/>
              </a:rPr>
              <a:t>Основная образовательная программа дошкольного образования МБДОУ «Детский сад № 22» ориентирована на детей 3-7 лет.</a:t>
            </a:r>
          </a:p>
          <a:p>
            <a:r>
              <a:rPr lang="ru-RU" sz="2400" dirty="0" smtClean="0">
                <a:latin typeface="Georgia" pitchFamily="18" charset="0"/>
              </a:rPr>
              <a:t>    Объем обязательной части основной образовательной программы составляет 60% от общего объема. Объем части основной образовательной программы, формируемой участниками образовательных отношений составляет 40% от её общего объема.</a:t>
            </a: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Georgia" pitchFamily="18" charset="0"/>
              </a:rPr>
              <a:t>МБДОУ «Детский сад № 22» </a:t>
            </a:r>
            <a:br>
              <a:rPr lang="ru-RU" sz="2400" b="1" dirty="0" smtClean="0">
                <a:latin typeface="Georgia" pitchFamily="18" charset="0"/>
              </a:rPr>
            </a:br>
            <a:r>
              <a:rPr lang="ru-RU" sz="2400" b="1" dirty="0" smtClean="0">
                <a:latin typeface="Georgia" pitchFamily="18" charset="0"/>
              </a:rPr>
              <a:t>Основная образовательная программа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ru-RU" sz="1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5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Программа разработана с учетом: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Примерной основной образовательной программы дошкольного образования «От рождения до школы» под ред.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Т.С.Комаровой, М.А.Васильевой. – М.: Мозаика-Синтез, 2015г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Программы музыкального воспитания «Музыкальное воспитание в детском саду»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М.Б.Зацепина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- М.: Мозаика-Синтез, 2010г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Парциальной программы физического воспитания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Л.И.Пензулаевой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«Физическая культура в детском саду»,- М.: 2010 г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Примерной адаптированной основной образовательной программы для детей с общим недоразвитием речи с 3-7 лет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Н.В.Нищевой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Санкт – Петербург ДЕТСТВО – ПРЕСС,2015 г</a:t>
            </a:r>
          </a:p>
          <a:p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7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0164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79690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МБДОУ «Детский сад № 22» </a:t>
            </a:r>
            <a:br>
              <a:rPr lang="ru-RU" sz="2000" b="1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Основная образовательная программа</a:t>
            </a:r>
            <a:endParaRPr lang="ru-RU" sz="2000" b="1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реализации основной образовательной программы  дошкольного  образования в соответствии с ФГОС дошкольного образования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Программа направлена на: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создание 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деятельности;</a:t>
            </a:r>
          </a:p>
          <a:p>
            <a:pPr lvl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создание развивающей образовательной среды, которая представляет собой систему условий социализации и индивидуализации детей.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МБДОУ «Детский сад № 22» </a:t>
            </a:r>
            <a:br>
              <a:rPr lang="ru-RU" sz="2000" b="1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Основная образовательная программа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 основе реализации программы лежит культурно-исторический 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системно­деятельностный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подходы к развитию ребенка, являющиеся методологией ФГОС, который предполагает: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полноценное проживание ребёнком всех этапов детства (младенческого, раннего и дошкольного возраста), обогащения (амплификации) детского развития;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индивидуализацию дошкольного образования (в том числе одарённых детей и детей с ограниченными возможностями здоровья); 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поддержку инициативы детей в различных видах деятельности;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партнерство с семьей;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приобщение детей к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нормам, традициям семьи, общества и государства;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формирование познавательных интересов и познавательных действий ребенка в различных видах деятельности;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возрастную адекватность (соответствия условий, требований, методов возрасту  и особенностям развития);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учёт этнокультурной ситуации развития детей.</a:t>
            </a:r>
          </a:p>
          <a:p>
            <a:pPr lvl="0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обеспечение преемственности дошкольного общего  и  начального общего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Georgia" pitchFamily="18" charset="0"/>
              </a:rPr>
              <a:t>МБДОУ «Детский сад № 22» </a:t>
            </a:r>
            <a:br>
              <a:rPr lang="ru-RU" sz="2000" b="1" dirty="0" smtClean="0">
                <a:latin typeface="Georgia" pitchFamily="18" charset="0"/>
              </a:rPr>
            </a:br>
            <a:r>
              <a:rPr lang="ru-RU" sz="2000" b="1" dirty="0" smtClean="0">
                <a:latin typeface="Georgia" pitchFamily="18" charset="0"/>
              </a:rPr>
              <a:t>Основная образовательная программа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Содержание образовательного процесса строится в соответствии с основной образовательной программой дошкольного образования «От рождения до школы» под редакцией Н.Е.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Т.С. Комаровой, М.А. Васильевой. М., «Мозаика – Синтез», 2015</a:t>
            </a: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Содержание Программы обеспечивает развитие личности, мотивации и способностей детей в различных видах деятельности и охватывает следующие образовательные области: 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● социально-коммуникативное развитие;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● познавательное развитие;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● речевое развитие;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● художественно ‑ эстетическое развитие;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● физическое развитие.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МБДОУ «Детский сад № 22»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Основная образовательная программа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Коррекционная работ</a:t>
            </a: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а.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t-RU" sz="2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Программа коррекционной работы предусматривает создание специальных условий обучения и воспитания, позволяющих учитывать особые образовательные потребности детей с ограниченными возможностями здоровья посредством индивидуализации и дифференциации  образовательного процесса.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коррекционно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– логопедической работы – возможность освоения детьми с речевыми нарушениями основной общеобразовательной программы дошкольного образования и их интеграция в общеобразовательном учреждении.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МБДОУ «Детский сад № 22»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Основная образовательная программа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Программа регионального компонента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Республика Татарстан – один из многонациональных регионов Российской Федерации. В Законе Республики Татарстан «Об образовании» четко определена необходимость обеспечения гуманистического, развивающего, народно-национального характера образования, связь воспитания и обучения с жизнью и национальными культурными традициями.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соответствии с Федеральным законом от 29 декабря 2012 г. № 273-ФЗ «Об образовании в Российской Федерации» и Федеральным государственным образовательным стандартом дошкольного образования, с учетом национальных и региональных особенностей Республики Татарстан, составлена программа ДОУ.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730</Words>
  <Application>Microsoft Office PowerPoint</Application>
  <PresentationFormat>Экран (4:3)</PresentationFormat>
  <Paragraphs>75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МБДОУ «Детский сад №22 комбинированного вида» Авиастроительного района г.Казани</vt:lpstr>
      <vt:lpstr> Сведения о детском саде    Детский сад «Росинка» работает с 26 декабря 2014 года.   Приоритетное направление – экология.  </vt:lpstr>
      <vt:lpstr>МБДОУ «Детский сад №22 комбинированного вида» Авиастроительного района г.Казани</vt:lpstr>
      <vt:lpstr>МБДОУ «Детский сад № 22»  Основная образовательная программа</vt:lpstr>
      <vt:lpstr>МБДОУ «Детский сад № 22»  Основная образовательная программа</vt:lpstr>
      <vt:lpstr>МБДОУ «Детский сад № 22»  Основная образовательная программа</vt:lpstr>
      <vt:lpstr>МБДОУ «Детский сад № 22»  Основная образовательная программа</vt:lpstr>
      <vt:lpstr>МБДОУ «Детский сад № 22»  Основная образовательная программа</vt:lpstr>
      <vt:lpstr>МБДОУ «Детский сад № 22»  Основная образовательная программа</vt:lpstr>
      <vt:lpstr>МБДОУ «Детский сад № 22»  Основная образовательная программа</vt:lpstr>
      <vt:lpstr>МБДОУ «Детский сад № 22»  Основная образовательная программа</vt:lpstr>
      <vt:lpstr>Вторая жизнь мусора</vt:lpstr>
      <vt:lpstr>Ёлочка-живи!</vt:lpstr>
      <vt:lpstr>Наши акции</vt:lpstr>
      <vt:lpstr>Работа по проектам</vt:lpstr>
      <vt:lpstr>Преемственность со школой № 147</vt:lpstr>
      <vt:lpstr>Сотрудничество библиотеки и детского сада</vt:lpstr>
      <vt:lpstr>Широкая Масленница</vt:lpstr>
      <vt:lpstr>Сотрудничество </vt:lpstr>
      <vt:lpstr>Бережное отношение к природе</vt:lpstr>
      <vt:lpstr>Что мы сажаем, сажая леса…</vt:lpstr>
      <vt:lpstr>Кодекс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№22 комбинированного вида» Авиастроительного района г.Казани</dc:title>
  <dc:creator>AKM</dc:creator>
  <cp:lastModifiedBy>User-01</cp:lastModifiedBy>
  <cp:revision>26</cp:revision>
  <dcterms:created xsi:type="dcterms:W3CDTF">2018-05-28T11:30:25Z</dcterms:created>
  <dcterms:modified xsi:type="dcterms:W3CDTF">2020-01-19T11:42:32Z</dcterms:modified>
</cp:coreProperties>
</file>